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76F86-0CCE-469E-9631-8CAA6353D9CF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41AE8-B44B-4BD6-A9D4-78DBD3EE49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68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41AE8-B44B-4BD6-A9D4-78DBD3EE49F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48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59832" y="381001"/>
            <a:ext cx="5634002" cy="2209800"/>
          </a:xfrm>
        </p:spPr>
        <p:txBody>
          <a:bodyPr lIns="45720" rIns="228600" anchor="t">
            <a:normAutofit/>
          </a:bodyPr>
          <a:lstStyle>
            <a:lvl1pPr marL="0" algn="r">
              <a:defRPr sz="4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 lang="en-US" dirty="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51312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30032"/>
            <a:ext cx="4038600" cy="3742168"/>
          </a:xfrm>
        </p:spPr>
        <p:txBody>
          <a:bodyPr/>
          <a:lstStyle>
            <a:lvl1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770984" cy="1728192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434752"/>
            <a:ext cx="3931920" cy="762000"/>
          </a:xfrm>
        </p:spPr>
        <p:txBody>
          <a:bodyPr anchor="b"/>
          <a:lstStyle>
            <a:lvl1pPr marL="0" algn="r">
              <a:buNone/>
              <a:defRPr sz="2000" b="1"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354088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67544" y="2209800"/>
            <a:ext cx="8427512" cy="3977640"/>
          </a:xfrm>
        </p:spPr>
        <p:txBody>
          <a:bodyPr/>
          <a:lstStyle>
            <a:lvl1pPr marL="292608"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594360"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 marL="822960"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 marL="1051560"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 marL="1261872"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 dirty="0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3140968"/>
            <a:ext cx="5486400" cy="664536"/>
          </a:xfrm>
        </p:spPr>
        <p:txBody>
          <a:bodyPr anchor="b"/>
          <a:lstStyle>
            <a:lvl1pPr marL="0" algn="r">
              <a:buNone/>
              <a:defRPr sz="2000" b="1"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131840" y="3789040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>
                <a:solidFill>
                  <a:srgbClr val="00B050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48C3E88-D7A5-4107-A1CB-4D854D433DAD}" type="datetimeFigureOut">
              <a:rPr lang="pt-BR" smtClean="0"/>
              <a:t>28/10/2013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F0DEC37-20FE-438E-825E-5E549BF221CC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915000" cy="1728192"/>
          </a:xfrm>
          <a:prstGeom prst="rect">
            <a:avLst/>
          </a:prstGeom>
        </p:spPr>
        <p:txBody>
          <a:bodyPr rIns="91440" anchor="t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67544" y="2924944"/>
            <a:ext cx="8229600" cy="2815525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38" r:id="rId4"/>
    <p:sldLayoutId id="2147483740" r:id="rId5"/>
    <p:sldLayoutId id="2147483741" r:id="rId6"/>
    <p:sldLayoutId id="2147483742" r:id="rId7"/>
    <p:sldLayoutId id="2147483743" r:id="rId8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accent3">
              <a:lumMod val="40000"/>
              <a:lumOff val="6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3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626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Branco 01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Branco 01</Template>
  <TotalTime>1</TotalTime>
  <Words>1</Words>
  <Application>Microsoft Office PowerPoint</Application>
  <PresentationFormat>Apresentação na tela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Template Branco 01</vt:lpstr>
      <vt:lpstr>Apresentação do PowerPoint</vt:lpstr>
      <vt:lpstr>Apresentação do PowerPoint</vt:lpstr>
    </vt:vector>
  </TitlesOfParts>
  <Company>Ministério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Helaine Carneiro Capucho</dc:creator>
  <cp:lastModifiedBy>Helaine Carneiro Capucho</cp:lastModifiedBy>
  <cp:revision>1</cp:revision>
  <dcterms:created xsi:type="dcterms:W3CDTF">2013-10-28T16:15:19Z</dcterms:created>
  <dcterms:modified xsi:type="dcterms:W3CDTF">2013-10-28T16:16:36Z</dcterms:modified>
</cp:coreProperties>
</file>